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0.38541666666666674</c:v>
                </c:pt>
                <c:pt idx="1">
                  <c:v>0.61458333333333348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0.38541666666666674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6.1228949816974394</c:v>
                </c:pt>
                <c:pt idx="1">
                  <c:v>7.4623281968080022</c:v>
                </c:pt>
                <c:pt idx="2">
                  <c:v>9.1357875790622227</c:v>
                </c:pt>
                <c:pt idx="3">
                  <c:v>7.2236870142833611</c:v>
                </c:pt>
                <c:pt idx="4">
                  <c:v>7.699676722003673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7.0770804895995223</c:v>
                </c:pt>
                <c:pt idx="2">
                  <c:v>8.835749239548063</c:v>
                </c:pt>
                <c:pt idx="3">
                  <c:v>6.9868645859978793</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98-4B56-B506-A0A9907994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98-4B56-B506-A0A9907994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0.30591017804947729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0.23079997901253524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2.4095189093892255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0.23079997901253524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0.15341571352537375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5.6939558081361303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7.1060439009852434</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BE-43D4-BE9E-A4AD4854E2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BE-43D4-BE9E-A4AD4854E2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47-4DFB-B0FF-6F35B64996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47-4DFB-B0FF-6F35B64996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0.14425139574725598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0.43000271384975441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0.11988154169485998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1.2515462212620427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0.11988154169485998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0.43000271384975353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9.9310456513114431E-2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6.6321164918643642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0.44181280096960585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0.45246406808088313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0.12614359932160113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1.3169212110166928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0.12614359932160113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0.45246406808088313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0.11470883111667973</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7.4623281968080022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0.65133963829425578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0.57342436728377599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0.15986642637655102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1.6689827225238094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0.15986642637655102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0.19851517495302851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7.2236870142833611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6.5746744554164227</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7.1582298941038802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3B-414B-A85E-E2D850D445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3B-414B-A85E-E2D850D445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B8-4221-B835-FAE3A97BDE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B8-4221-B835-FAE3A97BDE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0.53590254492386347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0.7479846473487175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0.20853252735419048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2.1770498855000353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0.20853252735419137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0.74798464734871661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0.13287837247264633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6.5746744554164227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0.39511649338324828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0.80433004473768221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0.22424120287840932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2.3410462206773683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0.22424120287840932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0.71196912452097472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7.2511014295367353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7.8674245427319587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92-4FE8-97F7-F7457FC86A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92-4FE8-97F7-F7457FC86A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6E-4C96-8B4E-8AFE54D2F9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6E-4C96-8B4E-8AFE54D2F9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1.1987640736747629E-2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0.40582186347835236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0.11314010140006836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1.1811665447286446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0.11314010140007014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0.38551152792170384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7.8674245427319587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8.4135397225674318</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6C-441A-A33F-24400BF901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6C-441A-A33F-24400BF901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A0-44D7-9026-D91EE782B5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A0-44D7-9026-D91EE782B5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24-4505-A010-2DB8C50FEE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24-4505-A010-2DB8C50FEE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0.17449399424237466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0.41731294505083305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0.11634372902910695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1.2146119609017099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0.11634372902910606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0.36499462577908659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8.4135397225674318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8.4214502774696509</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B2-4D3A-9302-AC1320EFEA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B2-4D3A-9302-AC1320EFEA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DB-474C-91B4-552F02903A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DB-474C-91B4-552F02903A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0.7829373092970604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0.4235163434028042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0.11807319010976869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1.232667288266704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0.11807319010976869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8.7048329007171077E-3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8.9503386410593535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6.1180876467383349E-2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0.41242786436457912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0.11498180505721045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1.2003936686060506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0.11498180505721045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4.9187842152720762E-2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8.2237633573017419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0.39412788107906227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0.1254583841791268</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1.3097676625204819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0.12545838417912769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2.1127315817691894E-2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8.0902488340478573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8.697612685902957</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97-4A0A-A047-BD04E75860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97-4A0A-A047-BD04E75860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5C-4A03-8D5E-4E33AD8203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5C-4A03-8D5E-4E33AD8203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E7-48AD-AB3F-5BEFEB8A0A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E7-48AD-AB3F-5BEFEB8A0A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0.43700513698490528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0.12805480992088381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1.3368739774705674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0.12805480992088469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0.2169092363278935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8.5154598830160602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6.3912585822283319E-2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0.43450472784613403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0.12113666953762703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1.2646495771799522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0.12113666953762703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0.30169204385452986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8.8797654887898538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8.1700412698067897</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2B-4362-853C-283C9792F0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2B-4362-853C-283C9792F0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26-441D-A2DB-0FDA0A73EC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26-441D-A2DB-0FDA0A73EC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0.56882408423493569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0.60122319076479425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0.16761653052443304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1.7498927060253457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0.16761653052443393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0.60122319076479336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0.66679882568063853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7.699676722003673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5.662743029232864E-2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0.22548504008950943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6.2863543332200678E-2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0.65628643909849771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6.2863543332200678E-2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0.22548504008950943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0.35249052729514219</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8.9297490860313609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0.32092761706781658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9.2955644924161085E-2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0.9704436938751666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9.2955644924160197E-2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0.33342230188183386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0.70134221146146025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7.8806980013853343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8.0715634506859502</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5.6771378874819867E-2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0.43555702544388364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0.12143004224034915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1.2677123464130027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0.12143004224034826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0.28001294264043786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8.5059740047754246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08-4E7D-933B-BCFB2BFEEF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08-4E7D-933B-BCFB2BFEEF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41-4121-AA34-262CDEC484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41-4121-AA34-262CDEC484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0.25188541451936874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0.13822818802904457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1.4430825959845555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0.1382281880290428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0.49581024019789766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0.40686660408122499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7.3385841736015953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0.89452022441015</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0.60605325386168296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0.16896311600375569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1.7639508666430954</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0.16896311600375391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0.41416231892101152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8.8045427277703059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0.23829626423225392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0.38613173128710976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0.10765063975893518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1.1238573470273678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0.10765063975893518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0.35148550116681321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9.274264474939601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8.3771951149281048</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86-4AD6-A452-CF8C00716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86-4AD6-A452-CF8C00716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76-4E79-918E-BB6977A26E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76-4E79-918E-BB6977A26E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0.30001323900726895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0.3366100566042407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9.384436710743671E-2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0.97972182689302922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9.3844367107438487E-2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0.33661005660423982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0.23639246931368163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8.0582177566355995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0.25879435910623272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0.26962736897410622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7.5170094593957515E-2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0.78476508152056823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7.5170094593957515E-2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0.26962736897410622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3.4084109270162699E-2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8.6126586189026675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0.30997723566730251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0.1211183317571205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1.264458133363199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0.1211183317571205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0.43443895212059225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3.9423077152331842E-3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8.2312178176268773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0.17894659164019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0.26284510270943429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7.3279249467155694E-2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0.76502492769887098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7.3279249467155694E-2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0.26284510270943429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8.9602738750070188E-2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8.6271876066198931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6.5533829912585162E-3</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0.30790962009435496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8.5842899988039179E-2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0.8961876497690433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8.5842899988039179E-2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0.30790962009435496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0.10220256745992273</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8.2107164775542589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8.221691271691272</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A8-40F5-8CBF-15658F6ECE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A8-40F5-8CBF-15658F6ECE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74-4DA4-B2ED-408741A14A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74-4DA4-B2ED-408741A14A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0.18020924776276193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0.1194031770612316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1.246552162617661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0.1194031770612316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0.38899326522455802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8.221691271691272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0.21772171270635088</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0.43107383159447554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0.1201801613138489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1.2546637675536294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0.1201801613138489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0.43107383159447465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0.27864458415161941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8.0272422936006027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0.6752931173458645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0.38007760735824192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0.10596279527138108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1.1062364909672091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0.10596279527138108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9.8674956800083535E-2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8.8161557985653651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0.56481025041377908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0.18794517172634695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1.9621208248829252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0.18794517172634695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0.67413992808829715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0.41731731624544111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5.5063918297330803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0.44174558303743217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0.17617505919816034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1.8392425264374941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0.1761750591981599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0.63192174956070346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1.2678833602460573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4.0420966756978647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0.37495777693997567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0.1348300777096858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1.4076068082235862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0.13483007770968669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0.48362156929304589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0.1694072256298611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7.8475432382246728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c:v>
                </c:pt>
                <c:pt idx="1">
                  <c:v>3.7735849056603772E-2</c:v>
                </c:pt>
                <c:pt idx="2">
                  <c:v>0.29245283018867918</c:v>
                </c:pt>
                <c:pt idx="3">
                  <c:v>0.10377358490566041</c:v>
                </c:pt>
                <c:pt idx="4">
                  <c:v>9.433962264150943E-3</c:v>
                </c:pt>
                <c:pt idx="5">
                  <c:v>5.6603773584905669E-2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6.0450230772780182</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0E-48A1-A702-F476574C1D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0E-48A1-A702-F476574C1D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42-481E-8B1F-09D1783F28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42-481E-8B1F-09D1783F28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0.50218027968980561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0.75459634419304855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0.21037581900186808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2.1962935877724448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0.21037581900186808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0.736522773883447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7.0917606794248522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0.37799907970434976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0.65204595983326463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0.18178553856297164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1.8978151319380867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0.18178553856297164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0.62110838981352323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7.2723727732785104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0.58020564813195641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0.57398930794317327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0.16002392760859774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1.6706270129543874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0.16002392760859863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0.57398930794317238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0.1553482313631136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8.1822148141250679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0.72729208312354121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0.21719141689847499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2.2674474591069518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0.21719141689847454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0.77904319022634994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1.4169807582175711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4.5370497268989336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0.65614328015919932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0.20357882521047266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2.125333940646664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0.20357882521047266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0.73021622916450557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0.78093173340221878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3.141717392662728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8.2737030375577447E-2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0.12283696349963336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1.282400403980315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0.12283696349963336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0.44060350675462345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0.33200996773869207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7.0869296164150137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9.4063756579763247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0.57547169811320753</c:v>
                </c:pt>
                <c:pt idx="1">
                  <c:v>0.42452830188679241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56-44BD-AB27-10C900A37B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56-44BD-AB27-10C900A37B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F6-46D2-AC56-3B0BDFA711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F6-46D2-AC56-3B0BDFA711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0.16180551206942617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0.14746731612572717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4.1112785192636281E-2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0.42921162195570872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4.1112785192636281E-2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1.3967109362713614E-3</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9.4963844750316682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0.30051994650131331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8.9946650023174257E-2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0.93903021566255518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8.9946650023174257E-2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0.26282900806018006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9.1357875790622227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9.3185075092847569E-2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5.0752522346652285E-2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0.43228575707071393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9.586954919835085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0F-4225-AEE8-F3664654F1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0F-4225-AEE8-F3664654F1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E7-410B-9600-86CF5F6BA9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E7-410B-9600-86CF5F6BA9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0.55660377358490554</c:v>
                </c:pt>
                <c:pt idx="1">
                  <c:v>0.2264150943396227</c:v>
                </c:pt>
                <c:pt idx="2">
                  <c:v>0.21698113207547171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0.36951508675051947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0.10490211209451417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1.0951631096676682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0.10490211209451417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0.37627304630456138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3.3677615167365005E-2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7.955816096408431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0.68639858889901451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0.22911082946538208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2.3918844286927108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0.22911082946538208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0.37586523989492093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6.4244528254144884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0.26326772677426025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0.12726468615303421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1.3286251978669661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0.1272646861530351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0.45648529080760269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0.24461482826443159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7.899510371465329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8.5549175945017613</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53-4A00-8353-DECD8A279A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53-4A00-8353-DECD8A279A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D3-48A8-BE30-7E7C395E78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D3-48A8-BE30-7E7C395E78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8.1870831978648084E-2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0.36801460383599949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0.10259972007873852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1.0711264649393017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0.10259972007873941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0.3680146038359986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0.20202835387751961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8.2201297790130692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0.14203980590078302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0.2960029350297031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8.2523405212654666E-2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0.86153259709040242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8.2523405212654666E-2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9.0414298315513619E-2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9.0239275837008552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0.52830188679245282</c:v>
                </c:pt>
                <c:pt idx="1">
                  <c:v>0.46226415094339623</c:v>
                </c:pt>
                <c:pt idx="2">
                  <c:v>0</c:v>
                </c:pt>
                <c:pt idx="3">
                  <c:v>9.433962264150943E-3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0.17440427377850565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0.39982567374462352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0.11146840853297313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1.163714309285683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0.11146840853297313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0.39982567374462263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0.17048889184430571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8.4206954207913576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8.3763401644179218</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F1-424B-824C-7F644C9FE0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F1-424B-824C-7F644C9FE0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12-47BE-A692-A0700C859A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12-47BE-A692-A0700C859A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4.5727515031225074E-2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0.33731105217882273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9.4039799432617421E-2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0.98176211253363554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9.4039799432620086E-2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0.33731105217882273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0.23640638805675707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8.4401307041008913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0.15765040327735491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0.2431450631902532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6.7787025737066742E-2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0.70768689418227737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6.7787025737066742E-2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0.2431450631902532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2.4119043375314675E-2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8.9909963527419698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0.21132094714812588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7.856223270502305E-2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0.82017852027754401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7.856223270502305E-2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0.28179461818436202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0.18543604109852829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8.5212452783197286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1.6245924923430923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0.43169161388571986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0.12035239439778334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1.2564618564197394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0.12035239439778245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0.43169161388571986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0.10147139534104888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7.5529883225091003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8.3493554189902373</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FC-465C-9D78-B3ED774FD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FC-465C-9D78-B3ED774FD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71</c:v>
                </c:pt>
                <c:pt idx="4">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F1-48E6-8762-F06370149D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F1-48E6-8762-F06370149D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7.4793649825806163E-2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0.36235543691345917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0.1010219866516433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1.0546551526678378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0.1010219866516433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0.21857226236531524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8.4200734072447201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0.38529115252193957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0.40249846901417996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0.11221356387090431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1.1714936248855139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0.11221356387090253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0.40249846901418174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0.21590998913637272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7.788451850188749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0.46334494908223878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0.44078080852034951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0.12288639390631584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1.2829164503859971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0.12288639390631673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0.37541144249317426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8.2607089244339313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0.41427729493865684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0.4266959935066712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0.11895965278598997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1.2419218323527188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0.11895965278598908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0.28627191984754319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8.2338324815342112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0.22411398935118942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0.31620140240812677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8.815458690339284E-2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0.92032133192518728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8.815458690339284E-2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0.31620140240812766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8.7511334169080968E-2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8.896309100667132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0.54644422664384074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0.43932919973874096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0.12248169623099514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1.2786914642943801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0.12248169623099692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0.43932919973874007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0.11684326600607342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8.4967567498726755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0.31227257352181947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0.59152584107307593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0.16491298193286941</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1.7216680437801513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0.16491298193286852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0.31064849809427919</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9.2634071157941431</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7.6075233331373511</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55-40D8-9568-2628213B9C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55-40D8-9568-2628213B9C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4.5370497268989336</c:v>
                </c:pt>
                <c:pt idx="1">
                  <c:v>7.2723727732785104</c:v>
                </c:pt>
                <c:pt idx="2">
                  <c:v>5.6939558081361303</c:v>
                </c:pt>
                <c:pt idx="3">
                  <c:v>8.221691271691272</c:v>
                </c:pt>
                <c:pt idx="4">
                  <c:v>9.0817633058643512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7.7204325643007676</c:v>
                </c:pt>
                <c:pt idx="2">
                  <c:v>6.1263293792393192</c:v>
                </c:pt>
                <c:pt idx="3">
                  <c:v>8.4772058054431803</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ED-4D29-A300-3A72951893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ED-4D29-A300-3A72951893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0.5290336336951551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0.37494924456487055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0.10453304606692626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1.0913101129035843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0.10453304606692626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0.37494924456487055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0.37750318638249603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8.3402118917763683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0.28775972153257001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0.2712028659652912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7.560933137585657E-2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0.78935065096564827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7.560933137585657E-2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0.16689695843330909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9.0743289297114362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1.0403413464542668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0.53720359346859681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0.14976834544243456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1.5635601957827046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0.14976834544243456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0.53720359346859681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0.21252993201945358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7.2216953146244052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0.29837027537023886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0.82071384697579486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0.22880888444847169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2.3887321657204508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0.22880888444847258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0.82071384697579486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0.25919146691371786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5.793857196437191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8.1757079019880319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D7-484B-A074-4DAB5D1C26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D7-484B-A074-4DAB5D1C26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DF-4258-8586-3DC09FA006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DF-4258-8586-3DC09FA006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0.17297156350961451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7.6503248291251325E-2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0.79868301624696869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7.6503248291251325E-2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9.4226145805489381E-2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8.9397340609016887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0.2433443861175224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0.12093093835366364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1.2625017729204719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0.12093093835366275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0.43376679132832585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0.5158515554996157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7.4432569660078629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6.9094916789764227</c:v>
                </c:pt>
                <c:pt idx="1">
                  <c:v>9.5859274678090003</c:v>
                </c:pt>
                <c:pt idx="2">
                  <c:v>8.5154598830160602</c:v>
                </c:pt>
                <c:pt idx="3">
                  <c:v>8.8045427277703059</c:v>
                </c:pt>
                <c:pt idx="4">
                  <c:v>7.955816096408431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8.9973219852825554</c:v>
                </c:pt>
                <c:pt idx="2">
                  <c:v>7.9298290009492707</c:v>
                </c:pt>
                <c:pt idx="3">
                  <c:v>8.3012573380009087</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0.4833748374365161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0.34859319436705061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9.7185176323468347E-2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1.0145993992963227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9.7185176323467459E-2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0.3485931943670515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0.16011311788986582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7.755662254693779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0.28206816315711869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0.10067016563542097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1.0509821913663062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0.10067016563542097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0.36109349124921408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0.19733402504747311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8.1686582250094215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0.35194567583811587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0.11604835464802932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1.2115282944317158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0.11604835464802932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0.41625346763946958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0.14901522726571059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7.4552047187754766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0.24862964728330539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0.26278948627523846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7.3263744021121013E-2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0.76486305305060753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7.3263744021121013E-2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0.20657893427955898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9.1669937410837541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0.12310374452749429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0.32901901326401184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9.1728040978814818E-2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0.95762768352624761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9.1728040978814818E-2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0.32901901326401095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0.1035006304864865</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8.3004453474442421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8.5257274842165902</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F1-4F09-9690-D47333582E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F1-4F09-9690-D47333582E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A3-4EAC-B676-7762C62D3E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A3-4EAC-B676-7762C62D3E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0.1078978620276061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8.6367741705311474E-2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0.90166692254719294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8.6367741705311474E-2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3.8634662862332192E-2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9.0817633058643512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0.21926349733387873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0.23502297334253264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6.5522647812537471E-2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0.68404711115240602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6.5522647812537471E-2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0.1990902145526654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9.5859274678090003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5.5063918297330803</c:v>
                </c:pt>
                <c:pt idx="1">
                  <c:v>4.0420966756978647</c:v>
                </c:pt>
                <c:pt idx="2">
                  <c:v>5.5019683502813654</c:v>
                </c:pt>
                <c:pt idx="3">
                  <c:v>8.2237633573017419</c:v>
                </c:pt>
                <c:pt idx="4">
                  <c:v>8.2312178176268773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4.9198767003185759</c:v>
                </c:pt>
                <c:pt idx="2">
                  <c:v>6.3305318077747614</c:v>
                </c:pt>
                <c:pt idx="3">
                  <c:v>8.8723567902190119</c:v>
                </c:pt>
                <c:pt idx="4">
                  <c:v>8.8082713417254546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0.94491878794282469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0.33119160025182426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3.4575931369313651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0.33119160025182381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0.84856441698442708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6.9094916789764227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0.23462719700283241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0.44985143366331393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0.12541521637941067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1.3093169968395948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0.12541521637941067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0.15963254636234758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9.286867466299535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0.187903566512861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0.22062408325452054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2.3032840069693439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0.22062408325452232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5.6563377928302572E-3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7.994424378464899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5.8124316659894024</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AE-4418-A0D0-E9AE645124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AE-4418-A0D0-E9AE645124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35-440A-8E57-CC900E67FC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35-440A-8E57-CC900E67FC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0.27404474513656174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0.25139399037377341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2.6245174549150301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0.25139399037377252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0.90172429031146351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0.30768602239235943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6.1228949816974394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0.44508484416133953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0.60031930757449814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0.16736453464888434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1.7472619049749269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0.16736453464888434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0.60031930757449725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0.1261762678338787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5.5019683502813654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6B-453F-94B5-441E7C6728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6B-453F-94B5-441E7C6728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759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RBK | Walsall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032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RBK | Walsall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471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RBK | Walsall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Walsall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8385221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75982509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9608513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07699879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Walsall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11425872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8420184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7674467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8601530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Walsall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1239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150292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0796400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D615608-4099-5F9F-92FA-70BF078104C6}"/>
              </a:ext>
            </a:extLst>
          </p:cNvPr>
          <p:cNvGraphicFramePr/>
          <p:nvPr>
            <p:extLst>
              <p:ext uri="{D42A27DB-BD31-4B8C-83A1-F6EECF244321}">
                <p14:modId xmlns:p14="http://schemas.microsoft.com/office/powerpoint/2010/main" val="15720337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73E7E32-DDFB-FE83-6973-3709C8D8CB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18132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51460716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04720090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505799587"/>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925656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62140190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17756500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0291076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61183938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71932623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0187563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BB9652A-8899-53A7-667D-8515FEB08179}"/>
              </a:ext>
            </a:extLst>
          </p:cNvPr>
          <p:cNvGraphicFramePr/>
          <p:nvPr>
            <p:extLst>
              <p:ext uri="{D42A27DB-BD31-4B8C-83A1-F6EECF244321}">
                <p14:modId xmlns:p14="http://schemas.microsoft.com/office/powerpoint/2010/main" val="42817711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1132348-1EA1-BD9C-9F09-67B80BD3D7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52604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17552140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26481261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13513298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769798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2126430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523670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21184069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4906369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55750338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24418749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9403295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85AB5A7-7029-3FBD-78D2-2A8AFE2A4ED7}"/>
              </a:ext>
            </a:extLst>
          </p:cNvPr>
          <p:cNvGraphicFramePr/>
          <p:nvPr>
            <p:extLst>
              <p:ext uri="{D42A27DB-BD31-4B8C-83A1-F6EECF244321}">
                <p14:modId xmlns:p14="http://schemas.microsoft.com/office/powerpoint/2010/main" val="2586499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FEC3C4F-5860-CC3B-F18D-A682D5A08B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89516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99260132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42404457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89728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1614994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8866541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6724150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D310135-EE83-9694-9E82-F4DB8D7936CF}"/>
              </a:ext>
            </a:extLst>
          </p:cNvPr>
          <p:cNvGraphicFramePr/>
          <p:nvPr>
            <p:extLst>
              <p:ext uri="{D42A27DB-BD31-4B8C-83A1-F6EECF244321}">
                <p14:modId xmlns:p14="http://schemas.microsoft.com/office/powerpoint/2010/main" val="19184189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85C7435-1F82-CE52-29BE-CFAA2380D5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85790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94682743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19750393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84357159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3399934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4474066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59952234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8725341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47227893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14594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44127329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134359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4516919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3A1F0AE-263A-9777-355E-F5588208E995}"/>
              </a:ext>
            </a:extLst>
          </p:cNvPr>
          <p:cNvGraphicFramePr/>
          <p:nvPr>
            <p:extLst>
              <p:ext uri="{D42A27DB-BD31-4B8C-83A1-F6EECF244321}">
                <p14:modId xmlns:p14="http://schemas.microsoft.com/office/powerpoint/2010/main" val="40300715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A15F54C-7B22-5CDC-E83F-95FDE8356C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16178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559846585"/>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5088448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772295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21160438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6009716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640645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48CB9F4-ECC0-5E11-3E1C-4D7FCCC44E99}"/>
              </a:ext>
            </a:extLst>
          </p:cNvPr>
          <p:cNvGraphicFramePr/>
          <p:nvPr>
            <p:extLst>
              <p:ext uri="{D42A27DB-BD31-4B8C-83A1-F6EECF244321}">
                <p14:modId xmlns:p14="http://schemas.microsoft.com/office/powerpoint/2010/main" val="26336811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77B4036-E3FF-F580-8777-5A65E3C32B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66278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75695750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998854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2280415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63447258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54227776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9899601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008427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FE0E868-250F-659D-6093-CB79CE516CD9}"/>
              </a:ext>
            </a:extLst>
          </p:cNvPr>
          <p:cNvGraphicFramePr/>
          <p:nvPr>
            <p:extLst>
              <p:ext uri="{D42A27DB-BD31-4B8C-83A1-F6EECF244321}">
                <p14:modId xmlns:p14="http://schemas.microsoft.com/office/powerpoint/2010/main" val="31985703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05F76E5-BABC-9BC0-DFBE-0794B1A657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58082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79607853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2517919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55432762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71124006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23188614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50838962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2617741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09783331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79460261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5318160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830039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2816223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BF769B-22D9-94AE-4379-33B8E72C7F10}"/>
              </a:ext>
            </a:extLst>
          </p:cNvPr>
          <p:cNvGraphicFramePr/>
          <p:nvPr>
            <p:extLst>
              <p:ext uri="{D42A27DB-BD31-4B8C-83A1-F6EECF244321}">
                <p14:modId xmlns:p14="http://schemas.microsoft.com/office/powerpoint/2010/main" val="1121617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7D8D473-BF2A-A717-4024-7C50C04F73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2300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66448735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18817714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6804480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9138303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280937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6819895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9963514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996A27F-8F93-5469-E59C-BA79311B5653}"/>
              </a:ext>
            </a:extLst>
          </p:cNvPr>
          <p:cNvGraphicFramePr/>
          <p:nvPr>
            <p:extLst>
              <p:ext uri="{D42A27DB-BD31-4B8C-83A1-F6EECF244321}">
                <p14:modId xmlns:p14="http://schemas.microsoft.com/office/powerpoint/2010/main" val="29919948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A2843C-5848-EDBE-D055-908B6734FD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84886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78664803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974904424"/>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11946629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829110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93334412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915579456"/>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206125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4373059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416748032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562094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363983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90EA57-6979-CF95-4201-C37732DFD687}"/>
              </a:ext>
            </a:extLst>
          </p:cNvPr>
          <p:cNvGraphicFramePr/>
          <p:nvPr>
            <p:extLst>
              <p:ext uri="{D42A27DB-BD31-4B8C-83A1-F6EECF244321}">
                <p14:modId xmlns:p14="http://schemas.microsoft.com/office/powerpoint/2010/main" val="12227437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C4A976-EE6D-6E07-444C-6438202670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72967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92135356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91225325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0818243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99947156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76795280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2792827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47124849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25660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5286885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EA4603-0FAC-C762-1EBB-6916C4E52CE0}"/>
              </a:ext>
            </a:extLst>
          </p:cNvPr>
          <p:cNvGraphicFramePr/>
          <p:nvPr>
            <p:extLst>
              <p:ext uri="{D42A27DB-BD31-4B8C-83A1-F6EECF244321}">
                <p14:modId xmlns:p14="http://schemas.microsoft.com/office/powerpoint/2010/main" val="2763832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30522E0-062C-312D-B18E-AF2A87BE45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88036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3969028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51483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0362184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0624403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4133294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2365A4-CDA4-3E71-AD4E-8432F7C61A70}"/>
              </a:ext>
            </a:extLst>
          </p:cNvPr>
          <p:cNvGraphicFramePr/>
          <p:nvPr>
            <p:extLst>
              <p:ext uri="{D42A27DB-BD31-4B8C-83A1-F6EECF244321}">
                <p14:modId xmlns:p14="http://schemas.microsoft.com/office/powerpoint/2010/main" val="42318451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CBCD09-D2DA-0AC4-5ABE-4010E2CDD0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41041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378017467"/>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1965389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89889642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506166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421422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D72588-9DEC-A28C-ACB1-3EACE284CEB1}"/>
              </a:ext>
            </a:extLst>
          </p:cNvPr>
          <p:cNvGraphicFramePr/>
          <p:nvPr>
            <p:extLst>
              <p:ext uri="{D42A27DB-BD31-4B8C-83A1-F6EECF244321}">
                <p14:modId xmlns:p14="http://schemas.microsoft.com/office/powerpoint/2010/main" val="6856441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976B19A-C062-E56F-0B20-E02A4AADDB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66064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8938872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807299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24179005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99594483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0735244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00946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ED12A1-53A0-4FF0-5A87-EE47C9C648DD}"/>
              </a:ext>
            </a:extLst>
          </p:cNvPr>
          <p:cNvGraphicFramePr/>
          <p:nvPr>
            <p:extLst>
              <p:ext uri="{D42A27DB-BD31-4B8C-83A1-F6EECF244321}">
                <p14:modId xmlns:p14="http://schemas.microsoft.com/office/powerpoint/2010/main" val="33160447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47F8FC-C86F-FD03-B5F3-DA7B9526EB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34359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94701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7957725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534534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08303468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58319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96745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E49D327-8779-0ADB-D8B9-A8C9728479CD}"/>
              </a:ext>
            </a:extLst>
          </p:cNvPr>
          <p:cNvGraphicFramePr/>
          <p:nvPr>
            <p:extLst>
              <p:ext uri="{D42A27DB-BD31-4B8C-83A1-F6EECF244321}">
                <p14:modId xmlns:p14="http://schemas.microsoft.com/office/powerpoint/2010/main" val="7666841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CF9BE4-0A21-6BE0-02A9-5497D1F574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10855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58542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9162436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4669848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7591892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23D1DB-747A-22BC-8E5F-6AD9F348F2A2}"/>
              </a:ext>
            </a:extLst>
          </p:cNvPr>
          <p:cNvGraphicFramePr/>
          <p:nvPr>
            <p:extLst>
              <p:ext uri="{D42A27DB-BD31-4B8C-83A1-F6EECF244321}">
                <p14:modId xmlns:p14="http://schemas.microsoft.com/office/powerpoint/2010/main" val="37038935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6389D8-C78C-E3FD-B36E-ED04EB1747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80221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774711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91443469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27031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4594671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FB5D08-AF08-04D2-DA74-FDFF557B9A9F}"/>
              </a:ext>
            </a:extLst>
          </p:cNvPr>
          <p:cNvGraphicFramePr/>
          <p:nvPr>
            <p:extLst>
              <p:ext uri="{D42A27DB-BD31-4B8C-83A1-F6EECF244321}">
                <p14:modId xmlns:p14="http://schemas.microsoft.com/office/powerpoint/2010/main" val="16278647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DF4DF8-B398-9458-5B7A-851D615B63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44806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25224474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7526094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0263607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3595009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0127794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5664816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A1D8B5-F075-AA5F-C010-D5700DC27573}"/>
              </a:ext>
            </a:extLst>
          </p:cNvPr>
          <p:cNvGraphicFramePr/>
          <p:nvPr>
            <p:extLst>
              <p:ext uri="{D42A27DB-BD31-4B8C-83A1-F6EECF244321}">
                <p14:modId xmlns:p14="http://schemas.microsoft.com/office/powerpoint/2010/main" val="3835248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7D6708-D304-3334-4141-A3B9374A44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84170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48804521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826943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29112983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053676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1633207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B490B3E-6BA5-2D72-71F5-7DD612C38D77}"/>
              </a:ext>
            </a:extLst>
          </p:cNvPr>
          <p:cNvGraphicFramePr/>
          <p:nvPr>
            <p:extLst>
              <p:ext uri="{D42A27DB-BD31-4B8C-83A1-F6EECF244321}">
                <p14:modId xmlns:p14="http://schemas.microsoft.com/office/powerpoint/2010/main" val="5375919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6F76FA-8A75-4CE8-D7FE-C474C90297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8953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53764673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82621914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66714643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36587255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9160660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2078090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82CFA0-A94D-1AE8-17C5-8D48198CAC2A}"/>
              </a:ext>
            </a:extLst>
          </p:cNvPr>
          <p:cNvGraphicFramePr/>
          <p:nvPr>
            <p:extLst>
              <p:ext uri="{D42A27DB-BD31-4B8C-83A1-F6EECF244321}">
                <p14:modId xmlns:p14="http://schemas.microsoft.com/office/powerpoint/2010/main" val="2516092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B463D12-2551-958B-0786-2339BB7BBE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9736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1976999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68791513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76612866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98161733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55066146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159503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5398744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9A14CA7-9DDF-1B58-9B36-AE6836853AB4}"/>
              </a:ext>
            </a:extLst>
          </p:cNvPr>
          <p:cNvGraphicFramePr/>
          <p:nvPr>
            <p:extLst>
              <p:ext uri="{D42A27DB-BD31-4B8C-83A1-F6EECF244321}">
                <p14:modId xmlns:p14="http://schemas.microsoft.com/office/powerpoint/2010/main" val="3383635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C69FAF-A830-5F08-009F-63266FFBBA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03421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25847336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59171105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16039522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4055666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88590104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76075807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81880808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24328855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70783307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04358218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9882509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7349092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582AD55-4A16-662B-904B-2DC8394897D4}"/>
              </a:ext>
            </a:extLst>
          </p:cNvPr>
          <p:cNvGraphicFramePr/>
          <p:nvPr>
            <p:extLst>
              <p:ext uri="{D42A27DB-BD31-4B8C-83A1-F6EECF244321}">
                <p14:modId xmlns:p14="http://schemas.microsoft.com/office/powerpoint/2010/main" val="3280255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6BF773A-4659-D5D5-F533-A5486C3ACE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54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20384303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417249612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70433329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18446141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2754280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7078338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5049305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11724</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Walsall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